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8" r:id="rId3"/>
    <p:sldId id="258" r:id="rId4"/>
    <p:sldId id="262" r:id="rId5"/>
    <p:sldId id="263" r:id="rId6"/>
    <p:sldId id="264" r:id="rId7"/>
    <p:sldId id="265" r:id="rId8"/>
    <p:sldId id="267" r:id="rId9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12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BC71-C147-4A4E-B759-9494999041BA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231B1-577E-49FE-8F80-6983A92DE9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314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BC71-C147-4A4E-B759-9494999041BA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231B1-577E-49FE-8F80-6983A92DE9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9618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BC71-C147-4A4E-B759-9494999041BA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231B1-577E-49FE-8F80-6983A92DE9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158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BC71-C147-4A4E-B759-9494999041BA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231B1-577E-49FE-8F80-6983A92DE9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9331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BC71-C147-4A4E-B759-9494999041BA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231B1-577E-49FE-8F80-6983A92DE9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937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BC71-C147-4A4E-B759-9494999041BA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231B1-577E-49FE-8F80-6983A92DE9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7787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BC71-C147-4A4E-B759-9494999041BA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231B1-577E-49FE-8F80-6983A92DE9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5414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BC71-C147-4A4E-B759-9494999041BA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231B1-577E-49FE-8F80-6983A92DE9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8481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BC71-C147-4A4E-B759-9494999041BA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231B1-577E-49FE-8F80-6983A92DE9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057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BC71-C147-4A4E-B759-9494999041BA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231B1-577E-49FE-8F80-6983A92DE9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454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4BC71-C147-4A4E-B759-9494999041BA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231B1-577E-49FE-8F80-6983A92DE9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6479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4BC71-C147-4A4E-B759-9494999041BA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231B1-577E-49FE-8F80-6983A92DE9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1221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8FFA96CF-CF05-72D6-5320-0A6BB599D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4393917"/>
            <a:ext cx="7429500" cy="1655762"/>
          </a:xfrm>
        </p:spPr>
        <p:txBody>
          <a:bodyPr/>
          <a:lstStyle/>
          <a:p>
            <a:r>
              <a:rPr lang="pt-BR" dirty="0"/>
              <a:t> </a:t>
            </a:r>
          </a:p>
        </p:txBody>
      </p:sp>
      <p:sp>
        <p:nvSpPr>
          <p:cNvPr id="18" name="Título 17">
            <a:extLst>
              <a:ext uri="{FF2B5EF4-FFF2-40B4-BE49-F238E27FC236}">
                <a16:creationId xmlns:a16="http://schemas.microsoft.com/office/drawing/2014/main" id="{618CC180-2F51-A65C-157F-4DC5C26D1F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3191EFE-2526-74EA-252C-5306E4524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615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44046-171D-C0F7-168A-463738EB3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9D767A9D-C6CF-9ADA-EBCD-DCE9A02035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94968B97-ACE3-D204-7C07-B696F265CA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4393917"/>
            <a:ext cx="7429500" cy="1655762"/>
          </a:xfrm>
        </p:spPr>
        <p:txBody>
          <a:bodyPr/>
          <a:lstStyle/>
          <a:p>
            <a:r>
              <a:rPr lang="pt-BR" dirty="0"/>
              <a:t> 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C251C1B-ED0B-7162-CF85-077D1DC6EA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706" y="5952259"/>
            <a:ext cx="1652588" cy="600941"/>
          </a:xfrm>
          <a:prstGeom prst="rect">
            <a:avLst/>
          </a:prstGeom>
        </p:spPr>
      </p:pic>
      <p:sp>
        <p:nvSpPr>
          <p:cNvPr id="13" name="Título 12">
            <a:extLst>
              <a:ext uri="{FF2B5EF4-FFF2-40B4-BE49-F238E27FC236}">
                <a16:creationId xmlns:a16="http://schemas.microsoft.com/office/drawing/2014/main" id="{961E8395-DADB-096F-877C-5FEEC120F9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3344" y="461396"/>
            <a:ext cx="8420100" cy="2387600"/>
          </a:xfrm>
        </p:spPr>
        <p:txBody>
          <a:bodyPr>
            <a:normAutofit/>
          </a:bodyPr>
          <a:lstStyle/>
          <a:p>
            <a:r>
              <a:rPr lang="pt-BR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PREPARAR SUA </a:t>
            </a:r>
            <a:br>
              <a:rPr lang="pt-BR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APRESENTAÇÃO ORAL</a:t>
            </a:r>
            <a:br>
              <a:rPr lang="pt-BR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pt-BR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000" dirty="0"/>
          </a:p>
        </p:txBody>
      </p:sp>
      <p:sp>
        <p:nvSpPr>
          <p:cNvPr id="14" name="Título 12">
            <a:extLst>
              <a:ext uri="{FF2B5EF4-FFF2-40B4-BE49-F238E27FC236}">
                <a16:creationId xmlns:a16="http://schemas.microsoft.com/office/drawing/2014/main" id="{3F3A96F1-04E1-3E26-5663-B0A96FEFF976}"/>
              </a:ext>
            </a:extLst>
          </p:cNvPr>
          <p:cNvSpPr txBox="1">
            <a:spLocks/>
          </p:cNvSpPr>
          <p:nvPr/>
        </p:nvSpPr>
        <p:spPr>
          <a:xfrm>
            <a:off x="742950" y="1502796"/>
            <a:ext cx="84201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 </a:t>
            </a:r>
            <a:endParaRPr lang="pt-BR" sz="3000" dirty="0"/>
          </a:p>
        </p:txBody>
      </p:sp>
      <p:sp>
        <p:nvSpPr>
          <p:cNvPr id="16" name="Título 12">
            <a:extLst>
              <a:ext uri="{FF2B5EF4-FFF2-40B4-BE49-F238E27FC236}">
                <a16:creationId xmlns:a16="http://schemas.microsoft.com/office/drawing/2014/main" id="{79EB18A3-1B8E-24EB-382B-7CB2AF3841B3}"/>
              </a:ext>
            </a:extLst>
          </p:cNvPr>
          <p:cNvSpPr txBox="1">
            <a:spLocks/>
          </p:cNvSpPr>
          <p:nvPr/>
        </p:nvSpPr>
        <p:spPr>
          <a:xfrm>
            <a:off x="2228850" y="2235200"/>
            <a:ext cx="84201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57" marR="2503" indent="79468">
              <a:lnSpc>
                <a:spcPct val="100000"/>
              </a:lnSpc>
              <a:spcBef>
                <a:spcPts val="121"/>
              </a:spcBef>
            </a:pPr>
            <a:r>
              <a:rPr lang="pt-BR" sz="1500" spc="-5" dirty="0">
                <a:latin typeface="Calibri Light (Corpo)"/>
                <a:cs typeface="Arial" panose="020B0604020202020204" pitchFamily="34" charset="0"/>
              </a:rPr>
              <a:t>Autores:  </a:t>
            </a:r>
            <a:r>
              <a:rPr lang="pt-BR" sz="1500" dirty="0">
                <a:latin typeface="Calibri Light (Corpo)"/>
              </a:rPr>
              <a:t>Logo abaixo do título, informar os autores e coautores do trabalho</a:t>
            </a:r>
            <a:endParaRPr lang="pt-BR" sz="1500" spc="-5" dirty="0">
              <a:latin typeface="Calibri Light (Corpo)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744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52AECAF-0313-53E7-7EE0-96B77569A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D735E67-FF9B-5E3B-8A19-83D9C424B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89ACF7-D11A-D3F1-2DB2-483073BA5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Apresentar brevemente o tema, contextualizando o problema estudado e sua relevância. Evitar textos muito longos.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A4AA49E-47B5-22CA-F30E-5062FE1EE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706" y="5952259"/>
            <a:ext cx="1652588" cy="60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085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86811-99A3-02E8-8DEB-FC612C9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00A53FF-C6E0-5319-240C-DB4A3C12F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7BDE847-A0F6-76A3-AFA3-CB7F19F9A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FD998EE-5CAA-E647-EE7C-59CB8E2DA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Informar de maneira clara o objetivo principal do trabalho. Caso existam objetivos específicos, eles podem ser apresentados de forma resumida.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1577880-0BF6-BC7A-BC17-7D6DF1B6A3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706" y="5952259"/>
            <a:ext cx="1652588" cy="60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281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7FA96-AB03-CC6B-F4B5-40C1E196B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CFEAF9E-AB5C-1487-BB95-5C4802C6B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773D364-B2E3-2E82-3656-83869B35A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MÉTODOS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DC2B7C-B2A8-CB34-3D4B-91D1EA595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Descrever os principais aspectos metodológicos: tipo de estudo, participantes/amostra, procedimentos, instrumentos utilizados e forma de análise, quando aplicável.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C3B7143-DF38-596E-F8EB-7899765446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706" y="5952259"/>
            <a:ext cx="1652588" cy="60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253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90854-A938-6DE7-8402-984AFF1D2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B0B1A9E-4269-D3A0-5636-A9AA6B65D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EB31F2B-304E-60C8-5D16-523ECB3B3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3B7A42-E8DD-812D-71B6-D63D8C747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Apresentar os principais achados do estudo. Sempre que possível, priorizar tabelas, gráficos, figuras e imagens, pois facilitam a compreensão.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297087C-99C2-0EE8-48B7-E0BF3014EF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706" y="5952259"/>
            <a:ext cx="1652588" cy="60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86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5A073-E346-465F-C044-AEDD71D96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905DD38-A102-7476-8E96-A7A5709F5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3C3BE00-5732-CF35-5B86-F28155462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CONCLUSÕES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03D340C-BE5D-F6C8-9501-2613AF3E1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Destacar a principal conclusão do trabalho, respondendo diretamente ao objetivo proposto.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3F2794D-6C6E-057E-8E1D-2EAFD8B9DB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706" y="5952259"/>
            <a:ext cx="1652588" cy="60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34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4AAE3-72E0-60A5-098E-8473F46C1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1A79FC9-E8F2-11D2-C73A-679CF1498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9480ADA-E85D-D6C4-787E-3450CF341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INFORMAÇÕES GERAIS   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D58075E-3C85-2459-48CA-992AFB625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7" y="1500911"/>
            <a:ext cx="8543925" cy="4351338"/>
          </a:xfrm>
        </p:spPr>
        <p:txBody>
          <a:bodyPr>
            <a:normAutofit lnSpcReduction="10000"/>
          </a:bodyPr>
          <a:lstStyle/>
          <a:p>
            <a:r>
              <a:rPr lang="pt-BR" altLang="pt-BR" b="1" dirty="0">
                <a:latin typeface="Calibri Light (Corpo)"/>
              </a:rPr>
              <a:t>Dicas - </a:t>
            </a:r>
            <a:r>
              <a:rPr lang="pt-BR" dirty="0">
                <a:latin typeface="Calibri Light (Corpo)"/>
              </a:rPr>
              <a:t>Evite grandes blocos de texto. Sua apresentação deve permitir que o participante/avaliador compreenda rapidamente. </a:t>
            </a:r>
          </a:p>
          <a:p>
            <a:pPr marL="0" indent="0">
              <a:buNone/>
            </a:pPr>
            <a:endParaRPr lang="pt-BR" dirty="0">
              <a:latin typeface="Calibri Light (Corpo)"/>
            </a:endParaRPr>
          </a:p>
          <a:p>
            <a:r>
              <a:rPr lang="pt-BR" b="1" dirty="0"/>
              <a:t>TAMANHO E FORMATO: </a:t>
            </a:r>
            <a:r>
              <a:rPr lang="pt-BR" dirty="0"/>
              <a:t>O MODELO JÁ ESTA NO TAMANHO PADRÃO PARA SUA APRESENTAÇÃO. </a:t>
            </a:r>
          </a:p>
          <a:p>
            <a:endParaRPr lang="pt-BR" dirty="0"/>
          </a:p>
          <a:p>
            <a:pPr marL="0" indent="0" algn="ctr">
              <a:buNone/>
            </a:pPr>
            <a:r>
              <a:rPr lang="pt-BR" dirty="0"/>
              <a:t>O participante deverá utilizar o </a:t>
            </a:r>
            <a:r>
              <a:rPr lang="pt-BR" b="1" dirty="0"/>
              <a:t>modelo oficial disponibilizado pelo INTERNEURO</a:t>
            </a:r>
            <a:r>
              <a:rPr lang="pt-BR" dirty="0"/>
              <a:t>, mantendo a identidade visual, logotipos e estrutura básica do arquivo.</a:t>
            </a:r>
          </a:p>
          <a:p>
            <a:endParaRPr lang="pt-BR" dirty="0"/>
          </a:p>
          <a:p>
            <a:pPr algn="ctr">
              <a:buNone/>
            </a:pPr>
            <a:endParaRPr lang="pt-BR" b="1" dirty="0"/>
          </a:p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B3E59F9-2941-F0E7-BC57-890D1F172A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706" y="5952259"/>
            <a:ext cx="1652588" cy="60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6046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1436</TotalTime>
  <Words>199</Words>
  <Application>Microsoft Office PowerPoint</Application>
  <PresentationFormat>Papel A4 (210 x 297 mm)</PresentationFormat>
  <Paragraphs>22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Calibri Light (Corpo)</vt:lpstr>
      <vt:lpstr>Tema do Office</vt:lpstr>
      <vt:lpstr>Apresentação do PowerPoint</vt:lpstr>
      <vt:lpstr>COMO PREPARAR SUA  APRESENTAÇÃO ORAL    </vt:lpstr>
      <vt:lpstr>INTRODUÇÃO </vt:lpstr>
      <vt:lpstr>OBJETIVOS </vt:lpstr>
      <vt:lpstr>MÉTODOS </vt:lpstr>
      <vt:lpstr>RESULTADOS  </vt:lpstr>
      <vt:lpstr>CONCLUSÕES  </vt:lpstr>
      <vt:lpstr>INFORMAÇÕES GERAIS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Certro fisio</dc:creator>
  <cp:lastModifiedBy>Certro fisio</cp:lastModifiedBy>
  <cp:revision>4</cp:revision>
  <dcterms:created xsi:type="dcterms:W3CDTF">2026-10-07T19:01:06Z</dcterms:created>
  <dcterms:modified xsi:type="dcterms:W3CDTF">2026-11-04T19:24:46Z</dcterms:modified>
</cp:coreProperties>
</file>